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58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effectLst/>
                <a:latin typeface="Segoe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7E200"/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5918" y="85723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18" y="49815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3819-36D2-4391-80E1-A785BD84A54A}" type="datetimeFigureOut">
              <a:rPr lang="ru-RU" smtClean="0"/>
              <a:pPr/>
              <a:t>23.03.2015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CC5A8-9081-4C12-9A7A-F94E229812A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kern="1200" dirty="0" smtClean="0">
          <a:solidFill>
            <a:srgbClr val="C00000"/>
          </a:solidFill>
          <a:effectLst/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s://commons.wikimedia.org/wiki/File:30th_anniversary_of_Victory_in_Patriotic_War_-_revers.JPG?uselang=ru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ommons.wikimedia.org/wiki/File:30_years_victory_cert.jpg?uselang=ru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commons.wikimedia.org/wiki/File:30th_anniversary_of_Victory_in_Patriotic_War.JPG?uselang=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mmons.wikimedia.org/wiki/File:40th_anniversary_of_Victory_in_Patriotic_War.JPG?uselang=r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hyperlink" Target="https://commons.wikimedia.org/wiki/File:40th_anniversary_of_Victory_in_Patriotic_War_-_revers.JPG?uselang=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mmons.wikimedia.org/wiki/File:Medal_50_let_VS.jpg?uselang=ru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commons.wikimedia.org/wiki/File:60th_anniversary_Armed_Forces_of_USSR.JPG?uselang=r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hyperlink" Target="https://commons.wikimedia.org/wiki/File:60th_anniversary_Armed_Forces_of_USSR_-_revers.JPG?uselang=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Capture_of_Budapest_OBVERSE.jpg?uselang=ru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wikimedia.org/wiki/File:Za_pobedu_nad_germanie.jpg?uselang=ru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mmons.wikimedia.org/wiki/File:Order_Of_The_Patriotic_War_(2nd_Class).png?uselang=ru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ommons.wikimedia.org/wiki/File:20th_anniversary_of_Victory_in_Patriotic_War.JPG?uselang=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8101042" cy="2143139"/>
          </a:xfrm>
        </p:spPr>
        <p:txBody>
          <a:bodyPr>
            <a:normAutofit/>
          </a:bodyPr>
          <a:lstStyle/>
          <a:p>
            <a:r>
              <a:rPr sz="6000" i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Вечная память</a:t>
            </a:r>
            <a:endParaRPr lang="ru-RU" sz="6000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6400800" cy="107157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Слава героям</a:t>
            </a:r>
            <a:endParaRPr lang="ru-RU" sz="6000" i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700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Юбилейная медаль</a:t>
            </a:r>
            <a:br>
              <a:rPr smtClean="0"/>
            </a:br>
            <a:r>
              <a:rPr smtClean="0"/>
              <a:t>«Тридцать лет Победы в Великой Отечественной войне 1941—1945 гг.»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73051"/>
            <a:ext cx="4614866" cy="55134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Юбилейная медаль «Тридцать лет Победы в Великой Отечественной войне 1941—1945 гг.»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учреждена Указом Президиума Верховного Совета 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 25 апреля1975годав ознаменование 30-летия Победы над фашистской Германией в Великой Отечественной войне 1941—1945 гг.. Авторами рисунка медали были художники В.А.Ермаков и   В. П. Зайцев(оба — аверс), а также А. Г. Мирошниченко (реверс).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состоянию на 1 января 1995 года юбилейной медалью «Тридцать лет Победы в Великой Отечественной войне 1941—1945 гг.» награждено приблизительно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14 259 560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человек.</a:t>
            </a:r>
          </a:p>
          <a:p>
            <a:pPr algn="ctr">
              <a:buNone/>
            </a:pPr>
            <a:endParaRPr lang="ru-RU" sz="1400" dirty="0" smtClean="0"/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5" descr="https://upload.wikimedia.org/wikipedia/commons/thumb/6/61/30th_anniversary_of_Victory_in_Patriotic_War_-_revers.JPG/220px-30th_anniversary_of_Victory_in_Patriotic_War_-_rev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1785326" cy="24669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42" descr="30th anniversary of Victory in Patriotic War.JPG">
            <a:hlinkClick r:id="rId4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500298" y="2297048"/>
            <a:ext cx="1671638" cy="3084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44" descr="https://upload.wikimedia.org/wikipedia/commons/thumb/9/93/30_years_victory_cert.jpg/250px-30_years_victory_cer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40382" y="3571876"/>
            <a:ext cx="4303618" cy="29273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Юбилейная медаль</a:t>
            </a:r>
            <a:br>
              <a:rPr smtClean="0"/>
            </a:br>
            <a:r>
              <a:rPr smtClean="0"/>
              <a:t>«Сорок лет Победы в Великой Отечественной войне 1941—1945 гг.»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Юбилейная медаль «Сорок лет Победы в Великой Отечественной войне 1941—1945 гг.»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учреждена Указом Президиума Верховного Совета СССР от 12 апреля 1985 года в ознаменование 40-летия Победы над фашистской Германией в Великой Отечественной войне 1941—1945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.Авторы рисунка медали — художники А. Г. Мирошниченко и В. А. Ермаков.</a:t>
            </a: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2" descr="40th anniversary of Victory in Patriotic Wa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2197846" cy="3941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4" descr="https://upload.wikimedia.org/wikipedia/commons/thumb/9/99/40th_anniversary_of_Victory_in_Patriotic_War_-_revers.JPG/220px-40th_anniversary_of_Victory_in_Patriotic_War_-_rev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500306"/>
            <a:ext cx="2596420" cy="2962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Юбилейная медаль «50 лет Вооружённых Сил СССР»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73050"/>
            <a:ext cx="5786478" cy="58531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Юбилейная медаль «50 лет Вооружённых Сил СССР»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учреждена Указом Президиума Верховного Совета СССР от 26 декабря1967года в ознаменование 50-й годовщины Вооружённых Сил СССР. Автор рисунка медали — художник А. Б. Жук. Юбилейной медалью «50 лет Вооружённых Сил СССР» награждаются: маршалы , генералы, адмиралы офицеры а также старшины , сержанты , солдаты и , матросы сверхсрочной службы, состоящие к 23 февраля1968 года в кадрах Советской Армии, Военно-Морского Флота, войск Министерства охраны общественного порядка СССР войск и органов КГБ при Министров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слушатели и курсанты военно-учебных заведений Советской Армии, Военно-Морского Флота, войск Министерства охраны общественного порядка СССР, войск и органов КГБ при Совете Министров СССР;  маршалы, генералы, адмиралы, офицеры и сверхсрочнослужащие, уволенные с действительной военной службы в запас или отставку и имеющие выслугу лет в Советской Армии, Военно-Морском Флоте, войсках Министерства охраны общественного порядка СССР, войсках и органах КГБ при Совете Министров СССР 20 и более календарных лет;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Герои Советского Союза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лица, награждённые орденами Славы трёх степеней.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Награждение юбилейной медалью распространено: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бывших красногвардейцев,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военнослужащих, принимавших участие в боевых действиях по защите Советской Родины в рядах Вооружённых Сил СССР.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состоянию на 1 января 1995 года  юбилейной медалью «50 лет Вооружённых Сил СССР» награждено приблизительно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9 527 270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человек.</a:t>
            </a:r>
          </a:p>
          <a:p>
            <a:pPr lvl="0"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94" descr="Medal 50 let V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354558" cy="26622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Юбилейная медаль «60 лет Вооружённых Сил СССР»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73050"/>
            <a:ext cx="5857916" cy="585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Юбилейная медаль «60 лет Вооружённых Сил СССР»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учреждена Указом Президиума Верховного Совета СССР от 28 января1978 года в ознаменование 60-й годовщины Вооружённых Сил СССР. Автор рисунка медали — художник Л. Д.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Пипетко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Юбилейной медалью «60 лет Вооружённых Сил СССР» награждаются: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лица офицерского состава, прапорщики,  мичманы и военнослужащие сверхсрочной службы, состоящие к 23 февраля 1978 года на действительной военной службе в Советской Армии, Военно-Морском Флоте войсках Министерства внутренних дел СССР, войсках и органах КГБ при Совете Министров СССР;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бывшие красногвардейцы, военнослужащие, принимавшие участие в боевых действиях по защите Советской Родины в рядах Вооружённых Сил СССР, партизаны гражданской войны и Великой Отечественной войны 1941—1945 гг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состоянию на 1 января 1995 года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юбилейной медалью «60 лет Вооружённых Сил СССР» награждено приблизительно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10 723 340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человек.</a:t>
            </a:r>
          </a:p>
          <a:p>
            <a:pPr algn="ctr"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6" descr="60th anniversary Armed Forces of USS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2071702" cy="3321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88" descr="https://upload.wikimedia.org/wikipedia/commons/thumb/3/34/60th_anniversary_Armed_Forces_of_USSR_-_revers.JPG/220px-60th_anniversary_Armed_Forces_of_USSR_-_rev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357694"/>
            <a:ext cx="1843028" cy="2085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Новости, сообщество &quot;Оч. Умелые ручки&quot;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5921414" cy="495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3857652" cy="4429156"/>
          </a:xfrm>
        </p:spPr>
        <p:txBody>
          <a:bodyPr>
            <a:noAutofit/>
          </a:bodyPr>
          <a:lstStyle/>
          <a:p>
            <a:r>
              <a:rPr sz="4000" b="1" i="1" smtClean="0">
                <a:latin typeface="Times New Roman" pitchFamily="18" charset="0"/>
                <a:cs typeface="Times New Roman" pitchFamily="18" charset="0"/>
              </a:rPr>
              <a:t>Рявкин Михаил Михайлович</a:t>
            </a:r>
            <a:br>
              <a:rPr sz="4000" b="1" i="1" smtClean="0">
                <a:latin typeface="Times New Roman" pitchFamily="18" charset="0"/>
                <a:cs typeface="Times New Roman" pitchFamily="18" charset="0"/>
              </a:rPr>
            </a:br>
            <a:r>
              <a:rPr sz="4000" b="1" i="1" smtClean="0">
                <a:latin typeface="Times New Roman" pitchFamily="18" charset="0"/>
                <a:cs typeface="Times New Roman" pitchFamily="18" charset="0"/>
              </a:rPr>
              <a:t>8 ноября 1915г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4000" b="1" i="1" smtClean="0">
                <a:latin typeface="Times New Roman" pitchFamily="18" charset="0"/>
                <a:cs typeface="Times New Roman" pitchFamily="18" charset="0"/>
              </a:rPr>
              <a:t> 13 ноября 1985г.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857232"/>
            <a:ext cx="37147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186766" cy="58404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Рявкин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Михаил Михайлович, воевал на 1 Белорусском фронте, под командованием Рокоссовского К. К. и Жукова Г. В сибирской гвардейской дивизии.</a:t>
            </a:r>
          </a:p>
          <a:p>
            <a:pPr algn="ctr">
              <a:buBlip>
                <a:blip r:embed="rId2"/>
              </a:buBlip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 награждён за храбрость, стойкость и мужество проявленные в борьбе с немецко-фашистскими захватчиками и в ознаменование 40 –  летия победы советского народа в Великой Отечественной войне 1941- 1945г  Указом Президиума Верховного совета СССР  на 11 марта 1985года.</a:t>
            </a:r>
          </a:p>
          <a:p>
            <a:pPr algn="ctr">
              <a:buBlip>
                <a:blip r:embed="rId2"/>
              </a:buBlip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участие в героическом штурме и взятии Будапешта, присвоено звание Гвардии капитан.</a:t>
            </a:r>
          </a:p>
          <a:p>
            <a:pPr algn="ctr">
              <a:buBlip>
                <a:blip r:embed="rId2"/>
              </a:buBlip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Указом Президиума Верховного Совета СССР от 9 июня 1945года, награждён медалью  «За взятие Будапешта» 23 февраля 1946 года.</a:t>
            </a:r>
          </a:p>
          <a:p>
            <a:pPr algn="ctr">
              <a:buBlip>
                <a:blip r:embed="rId2"/>
              </a:buBlip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Награждён медалью от 9 мая 1945 года «За победу над Германией в Великой отечественной войне  1941-1945г.</a:t>
            </a:r>
          </a:p>
          <a:p>
            <a:pPr algn="ctr">
              <a:buBlip>
                <a:blip r:embed="rId2"/>
              </a:buBlip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Награждён медалью «За оборону Москвы» от 1 мая 1944 года.</a:t>
            </a:r>
          </a:p>
          <a:p>
            <a:pPr algn="ctr">
              <a:buBlip>
                <a:blip r:embed="rId2"/>
              </a:buBlip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Медалью «За нашу Советскую Родину».</a:t>
            </a:r>
          </a:p>
          <a:p>
            <a:pPr algn="ctr">
              <a:buBlip>
                <a:blip r:embed="rId2"/>
              </a:buBlip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Награждён двумя орденами «Красной звезды».</a:t>
            </a:r>
          </a:p>
          <a:p>
            <a:pPr algn="ctr">
              <a:buBlip>
                <a:blip r:embed="rId2"/>
              </a:buBlip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Награждён орден «Отечественной войны».</a:t>
            </a:r>
          </a:p>
          <a:p>
            <a:pPr algn="ctr">
              <a:buBlip>
                <a:blip r:embed="rId2"/>
              </a:buBlip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Награждён юбилейными медалями: «20 лет Победы  в Великой Отечественной войне 1941 – 1945г.», «25 – лет  Победы в Великой Отечественной войне»,  «30 лет Победы в Великой Отечественной войне 1941 – 1945г.г.» от 25 апреля 1975года, «40 лет  Победы в Великой отечественной войне 1941 – 1945г.г.» от 27 апреля 1985года, «50 лет Вооружённых сил СССР» от 26 декабря 1967года, «60 лет Вооружённых сил СССР» от 23 февраля 1979 года.</a:t>
            </a:r>
          </a:p>
          <a:p>
            <a:pPr algn="ctr">
              <a:buBlip>
                <a:blip r:embed="rId3"/>
              </a:buBlip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/>
          <a:lstStyle/>
          <a:p>
            <a:pPr algn="ctr"/>
            <a:r>
              <a:rPr smtClean="0"/>
              <a:t>Медаль "За взятие Будапешта"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Медаль «За взятие Будапешта»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учреждена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Указом Президиума ВС СССР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 июня 1945 года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проекта медали — художник А.  И. Кузнецов.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Медалью «За взятие Будапешта» награждались военнослужащие Красной Армии,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Военно-Морского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Флота и войск НКВД ,непосредственные участники героического штурма и взятия Будапешта в период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с20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декабря1944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 по15 февраля 1945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года, а также организаторы и руководители боевых операций при взятии этого города.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Медаль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«За взятие Будапешта» носится на левой стороне груди и при наличии других медалей СССР располагается после медали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победу над Японией».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состоянию на 1 января 1995 года медалью «За взятие Будапешта» награждено приблизительно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362 050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человек.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00" descr="Capture of Budapest OB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5860"/>
            <a:ext cx="2019064" cy="38362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008313" cy="1143008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Медаль "За победу над Германией в Великой Отечественной войне 1941-1945г.г."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200" b="1" dirty="0" smtClean="0"/>
              <a:t>Медаль «За победу над Германией в Великой Отечественной войне 1941—1945 гг.»</a:t>
            </a:r>
            <a:r>
              <a:rPr lang="ru-RU" sz="1200" dirty="0" smtClean="0"/>
              <a:t> учреждена Указом Президиума ВС СССР от 9 мая 1945 года</a:t>
            </a:r>
          </a:p>
          <a:p>
            <a:pPr algn="ctr">
              <a:buNone/>
            </a:pPr>
            <a:r>
              <a:rPr lang="ru-RU" sz="1200" dirty="0" smtClean="0"/>
              <a:t> Авторы медали — художники Е. М. Романов и И. К. Андрианов.</a:t>
            </a:r>
          </a:p>
          <a:p>
            <a:pPr algn="ctr">
              <a:buNone/>
            </a:pPr>
            <a:r>
              <a:rPr lang="ru-RU" sz="1200" dirty="0" smtClean="0"/>
              <a:t>Медалью «За победу над Германией в Великой Отечественной войне 1941—1945 гг.» награждались: все военнослужащие и лица вольнонаёмного штатного состава, принимавшие в рядах Красной Армии, Военно-Морского Флота и войск НКВД непосредственное участие на фронтах Отечественной войны или обеспечивавшие победу своей работой в военных округах;</a:t>
            </a:r>
          </a:p>
          <a:p>
            <a:pPr lvl="0" algn="ctr">
              <a:buNone/>
            </a:pPr>
            <a:r>
              <a:rPr lang="ru-RU" sz="1200" dirty="0" smtClean="0"/>
              <a:t>все военнослужащие и лица вольнонаёмного штатного состава, служившие в период Великой Отечественной войны в рядах действующей Красной Армии, Военно-Морского Флота и войск НКВД, но выбывшие из них по ранению, болезни и увечью, а также переведённые по решению государственных и партийных организаций на другую работу вне армии. Согласно дополнению к Положению о медали, утверждённом постановлением Президиума Верховного Совета СССР от 05.07.1945, медалью «За победу над Германией в Великой Отечественной войне 1941—1945 гг.» награждался также личный состав органов Народного Комиссариата внутренних дел и Народного Комиссариата государственной безопасности СССР</a:t>
            </a:r>
            <a:r>
              <a:rPr lang="ru-RU" sz="1200" baseline="30000" dirty="0" smtClean="0"/>
              <a:t>[</a:t>
            </a:r>
            <a:r>
              <a:rPr lang="ru-RU" sz="1200" dirty="0" smtClean="0"/>
              <a:t>.</a:t>
            </a:r>
          </a:p>
          <a:p>
            <a:pPr algn="ctr">
              <a:buNone/>
            </a:pPr>
            <a:r>
              <a:rPr lang="ru-RU" sz="1200" dirty="0" smtClean="0"/>
              <a:t>Медаль «За победу над Германией в Великой Отечественной войне 1941—1945 гг.» носится на левой стороне груди и при наличии других медалей СССР располагается после медали «За оборону Советского Заполярья»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24" descr="Za pobedu nad germani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357298"/>
            <a:ext cx="2039089" cy="37519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42852"/>
            <a:ext cx="2757478" cy="857256"/>
          </a:xfrm>
        </p:spPr>
        <p:txBody>
          <a:bodyPr/>
          <a:lstStyle/>
          <a:p>
            <a:pPr algn="ctr"/>
            <a:r>
              <a:rPr smtClean="0"/>
              <a:t>Медаль "За оборону Москвы"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73050"/>
            <a:ext cx="6357950" cy="58531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dirty="0" smtClean="0"/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Указом Президиума ВС СССР от 1.05.1944 об учреждении медали «За оборону Москвы».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 рисунка медали — художник Н. И. Москалёв</a:t>
            </a: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Медалью «За оборону Москвы» награждались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участники обороны Москвы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военнослужащие и вольнонаёмный состав Советской Армии и войск НКВД, участвовавшие в обороне Москвы не менее одного месяца за время с 19 октября 1941 года по 25 января1942 г; лица из гражданского населения, принимавшие непосредственное участие в обороне Москвы не менее одного месяца за время с 19 октября 1941 года по 25 января 1942 года: 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военнослужащие частей Московской зоны ПВО и частей МПВО, а также лица из гражданского населения — наиболее активные участники обороны Москвы от воздушных налётов противника с 22 июля 1941 года по 25 января 1942 года; военнослужащие и гражданские лица из населения города Москвы и Московской области принимавшие активное участие в строительстве оборонительных рубежей и сооружений оборонительного рубежа Резервного фронта, Можайского, Подольского рубежей и Московского обвода. партизаны Московской области и активные участники обороны города-героя Тулы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Медаль «За оборону Москвы» носится на левой стороне груди и при наличии других медалей СССР располагается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после медали «За оборону Ленинграда».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Первое вручение медали «За оборону Москвы» состоялось 20 июля 1944 года. Её вручили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И.В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Сталину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вместе с удостоверением к ней № 000001.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состоянию на 1 января 1995 года медалью «За оборону Москвы» награждено приблизительно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1 028 600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человек.</a:t>
            </a:r>
          </a:p>
          <a:p>
            <a:endParaRPr lang="ru-RU" sz="1400" dirty="0"/>
          </a:p>
        </p:txBody>
      </p:sp>
      <p:pic>
        <p:nvPicPr>
          <p:cNvPr id="5" name="Рисунок 4" descr="http://bezformata.ru/content/Images/000/029/237/image2923792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1928826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/>
          <a:lstStyle/>
          <a:p>
            <a:pPr algn="ctr"/>
            <a:r>
              <a:rPr smtClean="0"/>
              <a:t>Орден </a:t>
            </a:r>
            <a:r>
              <a:rPr smtClean="0"/>
              <a:t/>
            </a:r>
            <a:br>
              <a:rPr smtClean="0"/>
            </a:br>
            <a:r>
              <a:rPr smtClean="0"/>
              <a:t>"</a:t>
            </a:r>
            <a:r>
              <a:rPr smtClean="0"/>
              <a:t>Красной звезды"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Орденом «Красная Звезда» награждаются военнослужащие рядового и начальствующего состава Красной Армии, войсковые части и корабли, а также их соединения, коллективы, учреждения, предприятия и общественные организации, оказавшие выдающиеся услуги в деле обороны СССР как в военное, так и в мирное время:</a:t>
            </a:r>
          </a:p>
          <a:p>
            <a:pPr lvl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выдающуюся деятельность, способствовавшую крупному успеху наших войск в военное время;</a:t>
            </a:r>
          </a:p>
          <a:p>
            <a:pPr lvl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отдельные подвиги, совершенные в условиях мирного времени;</a:t>
            </a:r>
          </a:p>
          <a:p>
            <a:pPr lvl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выдающуюся деятельность в области улучшения и повышения боевой подготовки трудящихся Союза ССР;</a:t>
            </a:r>
          </a:p>
          <a:p>
            <a:pPr lvl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выдающиеся изобретения и имеющие государственное значение технические улучшения в военном деле;</a:t>
            </a:r>
          </a:p>
          <a:p>
            <a:pPr lvl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особо успешную деятельность, результатами которой явилось повышение боеспособности Советской Армии и укрепление обороноспособности Союза ССР...</a:t>
            </a:r>
          </a:p>
          <a:p>
            <a:pPr lvl="0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Награждение орденом «Красная Звезда» не только являлось признанием заслуг награжденного перед Родиной и советским народом, но и налагало на награжденных ряд обязанностей.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Так, в соответствии со ст. 11 Статута ордена «граждане, награжденные орденом «Красная Звезда», обязаны: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служить для всех бойцов примером храбрости, самоотверженности и мужества в боевой обстановке;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образцово нести военную службу;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примерно для других совершенствоваться в военном деле;</a:t>
            </a:r>
          </a:p>
          <a:p>
            <a:pPr lvl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активно участвовать в социалистическом соревновании и в работе общественных организаций при войсковых частях».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http://onagradah.ru/wp-content/images/db001/pic_151.pn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1214422"/>
            <a:ext cx="2629586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rmAutofit/>
          </a:bodyPr>
          <a:lstStyle/>
          <a:p>
            <a:pPr algn="ctr"/>
            <a:r>
              <a:rPr smtClean="0"/>
              <a:t>Орден "Отечественной войны"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О́рден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Оте́чественной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войны́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— военный орден СССР, учреждённый Указом Президиума Верховного Совета СССР «Об учреждении Ордена Отечественной Войны I и II степени» от 20 мая 1942 года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время войны этим орденом были награждены 1276 тыс. человек, в том числе около 350 тыс. — орденом I степени.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Орден Отечественной войны — первая советская награда периода Великой Отечественной войны Также это первый советский орден, имевший разделение на степени. В течение 35 лет орден Отечественной войны оставался единственным советским орденом, передававшимся семье как память после смерти награждённого (остальные ордена необходимо было возвращать государству). Лишь в 1977 году порядок оставления в семье распространили на остальные ордена и медали.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0" descr="Order Of The Patriotic War (2nd Class).png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1428736"/>
            <a:ext cx="3042980" cy="3286148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3186106" cy="928694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 Юбилейная медаль</a:t>
            </a:r>
            <a:br>
              <a:rPr smtClean="0"/>
            </a:br>
            <a:r>
              <a:rPr smtClean="0"/>
              <a:t>«Двадцать лет Победы в Великой Отечественной войне 1941—1945 гг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73050"/>
            <a:ext cx="5643602" cy="6299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Юбилейная медаль «Двадцать лет Победы в Великой Отечественной войне 1941—1945 гг.»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учреждена Указом Президиума Верховного Совета СССР от 7 мая 1965 года в ознаменование 20-летия Победы над фашистской Германией в Великой Отечественной войне 1941—1945 гг.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Авторами рисунка медали были художники В. А. Ермаков (аверс) и Ю. А. Лукьянов (реверс)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Юбилейной медалью «Двадцать лет Победы в Великой Отечественной войне 1941—1945 гг.» награждаются все военнослужащие и лица вольнонаёмного состава, принимавшие в рядах Вооружённых Сил Союза ССР участие в Великой Отечественной войне 1941—1945 годов, партизаны Великой Отечественной войны, весь личный состав Вооружённых Сил Союза ССР, а также другие лица, награждённые медалью «За Победу над Германией в Великой Отечественной войне 1941—1945 гг.».Награждение юбилейной медалью распространено и на военнослужащих и лиц вольнонаёмного состава частей и соединений Советской Армии, Тихоокеанского Флота и Амурской речной военной флотилии, охранявших государственную границу СССР на Дальнем Востоке в период Великой Отечественной войны 1941—1945 годов, и ранее не награждённых медалью «За Победу над Германией в Великой Отечественной войне 1941—1945 гг.», на участников подполья, действовавших против немецко-фашистских захватчиков на временно оккупированной территории в период Великой Отечественной войны 1941—1945 год</a:t>
            </a:r>
          </a:p>
          <a:p>
            <a:pPr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».По состоянию на 1 января1995 года юбилейной медалью «Двадцать лет Победы в Великой Отечественной войне 1941—1945 гг.» награждено приблизительно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16 399 550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32" descr="20th anniversary of Victory in Patriotic Wa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994" y="1500173"/>
            <a:ext cx="1991436" cy="3544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SC_MS_RU_RU_09_23Feb_RedStarGreen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22CA641-D919-405E-9B48-AEFCD0F3CB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MSC_MS_RU_RU_09_23Feb_RedStarGreen_2007v_Russia</Template>
  <TotalTime>575</TotalTime>
  <Words>514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MSC_MS_RU_RU_09_23Feb_RedStarGreen_2007v_Russia</vt:lpstr>
      <vt:lpstr>Вечная память</vt:lpstr>
      <vt:lpstr>Рявкин Михаил Михайлович 8 ноября 1915г – 13 ноября 1985г.</vt:lpstr>
      <vt:lpstr>Слайд 3</vt:lpstr>
      <vt:lpstr>Медаль "За взятие Будапешта"</vt:lpstr>
      <vt:lpstr>Медаль "За победу над Германией в Великой Отечественной войне 1941-1945г.г."</vt:lpstr>
      <vt:lpstr>Медаль "За оборону Москвы"</vt:lpstr>
      <vt:lpstr>Орден  "Красной звезды"</vt:lpstr>
      <vt:lpstr>Орден "Отечественной войны"</vt:lpstr>
      <vt:lpstr> Юбилейная медаль «Двадцать лет Победы в Великой Отечественной войне 1941—1945 гг</vt:lpstr>
      <vt:lpstr>Юбилейная медаль «Тридцать лет Победы в Великой Отечественной войне 1941—1945 гг.»</vt:lpstr>
      <vt:lpstr>Юбилейная медаль «Сорок лет Победы в Великой Отечественной войне 1941—1945 гг.»</vt:lpstr>
      <vt:lpstr>Юбилейная медаль «50 лет Вооружённых Сил СССР»</vt:lpstr>
      <vt:lpstr>Юбилейная медаль «60 лет Вооружённых Сил СССР»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Вечная память</dc:title>
  <dc:subject>Шаблон оформления</dc:subject>
  <dc:creator>Олечка</dc:creator>
  <cp:keywords/>
  <dc:description>Корпорация Майкрософт
Шаблон оформления</dc:description>
  <cp:lastModifiedBy>Олечка</cp:lastModifiedBy>
  <cp:revision>61</cp:revision>
  <dcterms:created xsi:type="dcterms:W3CDTF">2015-03-04T03:26:18Z</dcterms:created>
  <dcterms:modified xsi:type="dcterms:W3CDTF">2015-03-23T05:59:18Z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TC103899639990</vt:lpwstr>
  </property>
</Properties>
</file>